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0" r:id="rId11"/>
    <p:sldId id="270" r:id="rId12"/>
    <p:sldId id="261" r:id="rId13"/>
    <p:sldId id="267" r:id="rId14"/>
    <p:sldId id="268" r:id="rId15"/>
    <p:sldId id="27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158-788A-4930-9B9A-E7A31A9598C1}" type="datetimeFigureOut">
              <a:rPr lang="nl-NL" smtClean="0"/>
              <a:t>5-7-2016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B8D7-43CA-43D7-8575-422FD0CE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24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158-788A-4930-9B9A-E7A31A9598C1}" type="datetimeFigureOut">
              <a:rPr lang="nl-NL" smtClean="0"/>
              <a:t>5-7-2016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B8D7-43CA-43D7-8575-422FD0CE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50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158-788A-4930-9B9A-E7A31A9598C1}" type="datetimeFigureOut">
              <a:rPr lang="nl-NL" smtClean="0"/>
              <a:t>5-7-2016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B8D7-43CA-43D7-8575-422FD0CE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60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158-788A-4930-9B9A-E7A31A9598C1}" type="datetimeFigureOut">
              <a:rPr lang="nl-NL" smtClean="0"/>
              <a:t>5-7-2016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B8D7-43CA-43D7-8575-422FD0CE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39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158-788A-4930-9B9A-E7A31A9598C1}" type="datetimeFigureOut">
              <a:rPr lang="nl-NL" smtClean="0"/>
              <a:t>5-7-2016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B8D7-43CA-43D7-8575-422FD0CE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53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158-788A-4930-9B9A-E7A31A9598C1}" type="datetimeFigureOut">
              <a:rPr lang="nl-NL" smtClean="0"/>
              <a:t>5-7-2016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B8D7-43CA-43D7-8575-422FD0CE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6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158-788A-4930-9B9A-E7A31A9598C1}" type="datetimeFigureOut">
              <a:rPr lang="nl-NL" smtClean="0"/>
              <a:t>5-7-2016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B8D7-43CA-43D7-8575-422FD0CE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3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158-788A-4930-9B9A-E7A31A9598C1}" type="datetimeFigureOut">
              <a:rPr lang="nl-NL" smtClean="0"/>
              <a:t>5-7-2016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B8D7-43CA-43D7-8575-422FD0CE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508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158-788A-4930-9B9A-E7A31A9598C1}" type="datetimeFigureOut">
              <a:rPr lang="nl-NL" smtClean="0"/>
              <a:t>5-7-2016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B8D7-43CA-43D7-8575-422FD0CE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98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158-788A-4930-9B9A-E7A31A9598C1}" type="datetimeFigureOut">
              <a:rPr lang="nl-NL" smtClean="0"/>
              <a:t>5-7-2016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B8D7-43CA-43D7-8575-422FD0CE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8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158-788A-4930-9B9A-E7A31A9598C1}" type="datetimeFigureOut">
              <a:rPr lang="nl-NL" smtClean="0"/>
              <a:t>5-7-2016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B8D7-43CA-43D7-8575-422FD0CE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3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D158-788A-4930-9B9A-E7A31A9598C1}" type="datetimeFigureOut">
              <a:rPr lang="nl-NL" smtClean="0"/>
              <a:t>5-7-2016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B8D7-43CA-43D7-8575-422FD0CE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22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8" y="-626772"/>
            <a:ext cx="2677232" cy="26772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err="1" smtClean="0"/>
              <a:t>By</a:t>
            </a:r>
            <a:r>
              <a:rPr lang="nl-NL" dirty="0" smtClean="0"/>
              <a:t>: Liza te </a:t>
            </a:r>
            <a:r>
              <a:rPr lang="nl-NL" dirty="0" err="1" smtClean="0"/>
              <a:t>Wierik</a:t>
            </a:r>
            <a:r>
              <a:rPr lang="nl-NL" dirty="0" smtClean="0"/>
              <a:t>, </a:t>
            </a:r>
            <a:r>
              <a:rPr lang="nl-NL" dirty="0" err="1" smtClean="0"/>
              <a:t>Kaylin</a:t>
            </a:r>
            <a:r>
              <a:rPr lang="nl-NL" dirty="0" smtClean="0"/>
              <a:t> Steenwijk and Imara Dijk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13768" cy="24212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63" y="0"/>
            <a:ext cx="3878405" cy="387840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86" y="1114104"/>
            <a:ext cx="3038627" cy="23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Day 1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86" y="4149542"/>
            <a:ext cx="2647894" cy="2647894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1" y="1298153"/>
            <a:ext cx="10191750" cy="2790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180" y="4088978"/>
            <a:ext cx="2909820" cy="276902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0" y="4204490"/>
            <a:ext cx="2592946" cy="25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35" y="1027906"/>
            <a:ext cx="111061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Day 2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529" y="1690688"/>
            <a:ext cx="12976529" cy="54864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55" y="0"/>
            <a:ext cx="4482921" cy="224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Day 3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067" y="1928656"/>
            <a:ext cx="13623726" cy="576003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05" y="0"/>
            <a:ext cx="5980695" cy="28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Day 4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5" y="1361986"/>
            <a:ext cx="11207605" cy="597301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84" y="12968"/>
            <a:ext cx="3343416" cy="269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8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Money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€2000,00</a:t>
            </a:r>
          </a:p>
          <a:p>
            <a:r>
              <a:rPr lang="nl-NL" dirty="0" smtClean="0"/>
              <a:t>Flight: €452</a:t>
            </a:r>
          </a:p>
          <a:p>
            <a:r>
              <a:rPr lang="nl-NL" dirty="0" err="1" smtClean="0"/>
              <a:t>Stay</a:t>
            </a:r>
            <a:r>
              <a:rPr lang="nl-NL" dirty="0" smtClean="0"/>
              <a:t>: €472</a:t>
            </a:r>
          </a:p>
          <a:p>
            <a:r>
              <a:rPr lang="nl-NL" dirty="0" err="1" smtClean="0"/>
              <a:t>Activities</a:t>
            </a:r>
            <a:r>
              <a:rPr lang="nl-NL" dirty="0" smtClean="0"/>
              <a:t>: €313,84</a:t>
            </a:r>
          </a:p>
          <a:p>
            <a:endParaRPr lang="nl-NL" dirty="0"/>
          </a:p>
          <a:p>
            <a:r>
              <a:rPr lang="nl-NL" dirty="0" smtClean="0"/>
              <a:t>Money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spend</a:t>
            </a:r>
            <a:r>
              <a:rPr lang="nl-NL" dirty="0" smtClean="0"/>
              <a:t>: €762,16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913" y="230345"/>
            <a:ext cx="5424902" cy="36075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408">
            <a:off x="7585857" y="3829797"/>
            <a:ext cx="4407981" cy="29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7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Destination</a:t>
            </a:r>
            <a:endParaRPr lang="nl-NL" dirty="0" smtClean="0"/>
          </a:p>
          <a:p>
            <a:r>
              <a:rPr lang="nl-NL" dirty="0" err="1" smtClean="0"/>
              <a:t>Flights</a:t>
            </a:r>
            <a:endParaRPr lang="nl-NL" dirty="0" smtClean="0"/>
          </a:p>
          <a:p>
            <a:r>
              <a:rPr lang="nl-NL" dirty="0" err="1" smtClean="0"/>
              <a:t>Stay</a:t>
            </a:r>
            <a:endParaRPr lang="nl-NL" dirty="0" smtClean="0"/>
          </a:p>
          <a:p>
            <a:r>
              <a:rPr lang="nl-NL" dirty="0" smtClean="0"/>
              <a:t>Day 1</a:t>
            </a:r>
          </a:p>
          <a:p>
            <a:r>
              <a:rPr lang="nl-NL" dirty="0" smtClean="0"/>
              <a:t>Day 2</a:t>
            </a:r>
          </a:p>
          <a:p>
            <a:r>
              <a:rPr lang="nl-NL" dirty="0" smtClean="0"/>
              <a:t>Day 3</a:t>
            </a:r>
          </a:p>
          <a:p>
            <a:r>
              <a:rPr lang="nl-NL" dirty="0" smtClean="0"/>
              <a:t>Day 4</a:t>
            </a:r>
          </a:p>
          <a:p>
            <a:r>
              <a:rPr lang="nl-NL" dirty="0" smtClean="0"/>
              <a:t>Money</a:t>
            </a:r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915">
            <a:off x="7547019" y="133307"/>
            <a:ext cx="4876800" cy="4876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245">
            <a:off x="2665927" y="1956515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Destination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68" y="0"/>
            <a:ext cx="6571932" cy="43513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52" y="2956243"/>
            <a:ext cx="6258560" cy="35204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14" y="4075187"/>
            <a:ext cx="4823138" cy="32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492" y="365125"/>
            <a:ext cx="13560982" cy="57335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Flights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33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775" y="0"/>
            <a:ext cx="15038663" cy="6490952"/>
          </a:xfrm>
        </p:spPr>
      </p:pic>
    </p:spTree>
    <p:extLst>
      <p:ext uri="{BB962C8B-B14F-4D97-AF65-F5344CB8AC3E}">
        <p14:creationId xmlns:p14="http://schemas.microsoft.com/office/powerpoint/2010/main" val="17739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2" y="365126"/>
            <a:ext cx="13568132" cy="59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3217"/>
            <a:ext cx="3318188" cy="2484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Stay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78" y="169103"/>
            <a:ext cx="10291861" cy="4351338"/>
          </a:xfrm>
        </p:spPr>
      </p:pic>
    </p:spTree>
    <p:extLst>
      <p:ext uri="{BB962C8B-B14F-4D97-AF65-F5344CB8AC3E}">
        <p14:creationId xmlns:p14="http://schemas.microsoft.com/office/powerpoint/2010/main" val="319772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8" y="638643"/>
            <a:ext cx="12120932" cy="56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5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68" y="0"/>
            <a:ext cx="11308663" cy="4781236"/>
          </a:xfrm>
        </p:spPr>
      </p:pic>
    </p:spTree>
    <p:extLst>
      <p:ext uri="{BB962C8B-B14F-4D97-AF65-F5344CB8AC3E}">
        <p14:creationId xmlns:p14="http://schemas.microsoft.com/office/powerpoint/2010/main" val="2045221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56</Words>
  <Application>Microsoft Office PowerPoint</Application>
  <PresentationFormat>Breedbeeld</PresentationFormat>
  <Paragraphs>27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PowerPoint-presentatie</vt:lpstr>
      <vt:lpstr>Index</vt:lpstr>
      <vt:lpstr>Destination</vt:lpstr>
      <vt:lpstr>Flights</vt:lpstr>
      <vt:lpstr>PowerPoint-presentatie</vt:lpstr>
      <vt:lpstr>PowerPoint-presentatie</vt:lpstr>
      <vt:lpstr>Stay</vt:lpstr>
      <vt:lpstr>PowerPoint-presentatie</vt:lpstr>
      <vt:lpstr>PowerPoint-presentatie</vt:lpstr>
      <vt:lpstr>Day 1</vt:lpstr>
      <vt:lpstr>PowerPoint-presentatie</vt:lpstr>
      <vt:lpstr>Day 2</vt:lpstr>
      <vt:lpstr>Day 3</vt:lpstr>
      <vt:lpstr>Day 4</vt:lpstr>
      <vt:lpstr>Money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wilma dijk</dc:creator>
  <cp:lastModifiedBy>wilma dijk</cp:lastModifiedBy>
  <cp:revision>8</cp:revision>
  <dcterms:created xsi:type="dcterms:W3CDTF">2016-07-05T18:36:41Z</dcterms:created>
  <dcterms:modified xsi:type="dcterms:W3CDTF">2016-07-05T19:45:22Z</dcterms:modified>
</cp:coreProperties>
</file>